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D3797-E5D2-444C-8A2C-E318DBF689EA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FBDFC-48C9-4169-B0DB-39799FE7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32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6510-8B0F-4559-9E05-41ACCB0A869C}" type="datetime1">
              <a:rPr lang="en-US" smtClean="0"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7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E9A0-8252-4954-AA86-E4414D8CC081}" type="datetime1">
              <a:rPr lang="en-US" smtClean="0"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40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22E3-B719-44AC-832F-9701A6B97248}" type="datetime1">
              <a:rPr lang="en-US" smtClean="0"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49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B9C3-7DB9-4395-BE7D-C30DFC397510}" type="datetime1">
              <a:rPr lang="en-US" smtClean="0"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51DA6-5067-4675-891E-3C973FD380B1}" type="datetime1">
              <a:rPr lang="en-US" smtClean="0"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8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80757-8936-4F0C-8FBD-9FB0A001224F}" type="datetime1">
              <a:rPr lang="en-US" smtClean="0"/>
              <a:t>5/31/2017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4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A7A3-1A65-43F4-9AEC-629316912374}" type="datetime1">
              <a:rPr lang="en-US" smtClean="0"/>
              <a:t>5/31/2017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1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E280-4D27-442B-83E0-2BCC0F22166C}" type="datetime1">
              <a:rPr lang="en-US" smtClean="0"/>
              <a:t>5/31/2017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11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B4F6-D5D2-42A7-9256-F7227CB58BAA}" type="datetime1">
              <a:rPr lang="en-US" smtClean="0"/>
              <a:t>5/31/2017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55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4B3A-93EE-4946-A15D-6F2F1541C3AD}" type="datetime1">
              <a:rPr lang="en-US" smtClean="0"/>
              <a:t>5/31/2017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31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9AD-A2E5-4972-8946-A8C5696B879D}" type="datetime1">
              <a:rPr lang="en-US" smtClean="0"/>
              <a:t>5/31/2017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96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011EF-3C21-4CA4-9A0F-4609F2BEB1EC}" type="datetime1">
              <a:rPr lang="en-US" smtClean="0"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Developed by Hannah G. Craun for Rockingham County 4-H &amp; FFA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1A88B-92B2-4092-9A77-14A54F644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6270" y="570015"/>
            <a:ext cx="5628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omic Sans MS" panose="030F0702030302020204" pitchFamily="66" charset="0"/>
              </a:rPr>
              <a:t>[Your name]’s [species] project!</a:t>
            </a:r>
            <a:endParaRPr lang="en-US" sz="2400" b="1" dirty="0">
              <a:latin typeface="Comic Sans MS" panose="030F0702030302020204" pitchFamily="66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51262" y="1128156"/>
            <a:ext cx="5913912" cy="961901"/>
            <a:chOff x="451262" y="1128156"/>
            <a:chExt cx="5913912" cy="961901"/>
          </a:xfrm>
        </p:grpSpPr>
        <p:sp>
          <p:nvSpPr>
            <p:cNvPr id="5" name="Rectangle 4"/>
            <p:cNvSpPr/>
            <p:nvPr/>
          </p:nvSpPr>
          <p:spPr>
            <a:xfrm>
              <a:off x="451262" y="1128156"/>
              <a:ext cx="5913912" cy="9619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11579" y="1193607"/>
              <a:ext cx="55932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Comic Sans MS" panose="030F0702030302020204" pitchFamily="66" charset="0"/>
                </a:rPr>
                <a:t>Put a few sentences here about your </a:t>
              </a:r>
              <a:r>
                <a:rPr lang="en-US" sz="1600" dirty="0" smtClean="0">
                  <a:latin typeface="Comic Sans MS" panose="030F0702030302020204" pitchFamily="66" charset="0"/>
                </a:rPr>
                <a:t>animal(s) </a:t>
              </a:r>
              <a:r>
                <a:rPr lang="en-US" sz="1600" dirty="0" smtClean="0">
                  <a:latin typeface="Comic Sans MS" panose="030F0702030302020204" pitchFamily="66" charset="0"/>
                </a:rPr>
                <a:t>that won’t be included in picture captions.  </a:t>
              </a:r>
              <a:endParaRPr lang="en-US" sz="1600" dirty="0" smtClean="0">
                <a:latin typeface="Comic Sans MS" panose="030F0702030302020204" pitchFamily="66" charset="0"/>
              </a:endParaRPr>
            </a:p>
            <a:p>
              <a:pPr algn="ctr"/>
              <a:r>
                <a:rPr lang="en-US" sz="1600" dirty="0" smtClean="0">
                  <a:latin typeface="Comic Sans MS" panose="030F0702030302020204" pitchFamily="66" charset="0"/>
                </a:rPr>
                <a:t>(</a:t>
              </a:r>
              <a:r>
                <a:rPr lang="en-US" sz="1600" dirty="0" smtClean="0">
                  <a:latin typeface="Comic Sans MS" panose="030F0702030302020204" pitchFamily="66" charset="0"/>
                </a:rPr>
                <a:t>Ex: their breed, birthdate, etc.)</a:t>
              </a:r>
              <a:endParaRPr lang="en-US" sz="16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51263" y="2516716"/>
            <a:ext cx="3455720" cy="2624447"/>
            <a:chOff x="451263" y="2516716"/>
            <a:chExt cx="3455720" cy="2624447"/>
          </a:xfrm>
        </p:grpSpPr>
        <p:sp>
          <p:nvSpPr>
            <p:cNvPr id="7" name="Rectangle 6"/>
            <p:cNvSpPr/>
            <p:nvPr/>
          </p:nvSpPr>
          <p:spPr>
            <a:xfrm>
              <a:off x="451263" y="2516716"/>
              <a:ext cx="3455720" cy="262444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38150" y="2963607"/>
              <a:ext cx="2470068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Your first picture goes here! Make sure your pictures are dated and in chronological order, so this will be the first one taken.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577787" y="5567822"/>
            <a:ext cx="4120738" cy="3063834"/>
            <a:chOff x="2565070" y="5830784"/>
            <a:chExt cx="4120738" cy="3063834"/>
          </a:xfrm>
        </p:grpSpPr>
        <p:sp>
          <p:nvSpPr>
            <p:cNvPr id="10" name="Rectangle 9"/>
            <p:cNvSpPr/>
            <p:nvPr/>
          </p:nvSpPr>
          <p:spPr>
            <a:xfrm>
              <a:off x="2565070" y="5830784"/>
              <a:ext cx="4120738" cy="306383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69869" y="6542188"/>
              <a:ext cx="3022271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Picture #2 goes here. Don’t be afraid to crop your pictures into different sizes and shapes.  It’s good to have some variation.</a:t>
              </a:r>
              <a:endParaRPr lang="en-US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199480" y="2516716"/>
            <a:ext cx="2481943" cy="2176361"/>
            <a:chOff x="4317392" y="2918198"/>
            <a:chExt cx="2481943" cy="2176361"/>
          </a:xfrm>
        </p:grpSpPr>
        <p:sp>
          <p:nvSpPr>
            <p:cNvPr id="8" name="TextBox 7"/>
            <p:cNvSpPr txBox="1"/>
            <p:nvPr/>
          </p:nvSpPr>
          <p:spPr>
            <a:xfrm>
              <a:off x="4476870" y="2948002"/>
              <a:ext cx="216299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Put a caption here!</a:t>
              </a:r>
            </a:p>
            <a:p>
              <a:r>
                <a:rPr lang="en-US" dirty="0" smtClean="0"/>
                <a:t>Make sure it’s short, clear, and easily understood. Include the date the picture was taken in every </a:t>
              </a:r>
              <a:r>
                <a:rPr lang="en-US" dirty="0" smtClean="0"/>
                <a:t>caption.</a:t>
              </a:r>
              <a:endParaRPr lang="en-US" dirty="0"/>
            </a:p>
          </p:txBody>
        </p:sp>
        <p:sp>
          <p:nvSpPr>
            <p:cNvPr id="16" name="Rounded Rectangular Callout 15"/>
            <p:cNvSpPr/>
            <p:nvPr/>
          </p:nvSpPr>
          <p:spPr>
            <a:xfrm rot="5400000">
              <a:off x="4470183" y="2765407"/>
              <a:ext cx="2176361" cy="2481943"/>
            </a:xfrm>
            <a:prstGeom prst="wedgeRoundRect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90947" y="5922104"/>
            <a:ext cx="1977240" cy="2624447"/>
            <a:chOff x="290947" y="5922104"/>
            <a:chExt cx="1977240" cy="2624447"/>
          </a:xfrm>
        </p:grpSpPr>
        <p:sp>
          <p:nvSpPr>
            <p:cNvPr id="12" name="TextBox 11"/>
            <p:cNvSpPr txBox="1"/>
            <p:nvPr/>
          </p:nvSpPr>
          <p:spPr>
            <a:xfrm>
              <a:off x="451262" y="6080166"/>
              <a:ext cx="1816925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This is caption #2. Be sure that your writing or typing is big enough that anyone can read it without trouble.</a:t>
              </a:r>
              <a:endParaRPr lang="en-US" dirty="0"/>
            </a:p>
          </p:txBody>
        </p:sp>
        <p:sp>
          <p:nvSpPr>
            <p:cNvPr id="18" name="Rounded Rectangular Callout 17"/>
            <p:cNvSpPr/>
            <p:nvPr/>
          </p:nvSpPr>
          <p:spPr>
            <a:xfrm rot="16200000">
              <a:off x="-77189" y="6290240"/>
              <a:ext cx="2624447" cy="1888176"/>
            </a:xfrm>
            <a:prstGeom prst="wedgeRoundRect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90946" y="8894618"/>
            <a:ext cx="6348914" cy="257355"/>
          </a:xfrm>
        </p:spPr>
        <p:txBody>
          <a:bodyPr/>
          <a:lstStyle/>
          <a:p>
            <a:r>
              <a:rPr lang="en-US" dirty="0" smtClean="0"/>
              <a:t>Developed by Hannah G. </a:t>
            </a:r>
            <a:r>
              <a:rPr lang="en-US" dirty="0" err="1" smtClean="0"/>
              <a:t>Craun</a:t>
            </a:r>
            <a:r>
              <a:rPr lang="en-US" dirty="0" smtClean="0"/>
              <a:t> for Rockingham County 4-H </a:t>
            </a:r>
            <a:r>
              <a:rPr lang="en-US" smtClean="0"/>
              <a:t>&amp; </a:t>
            </a:r>
            <a:r>
              <a:rPr lang="en-US" smtClean="0"/>
              <a:t>FFA,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86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676892" y="372520"/>
            <a:ext cx="5593279" cy="2951355"/>
            <a:chOff x="522513" y="391887"/>
            <a:chExt cx="5795159" cy="3336966"/>
          </a:xfrm>
        </p:grpSpPr>
        <p:sp>
          <p:nvSpPr>
            <p:cNvPr id="4" name="Rectangle 3"/>
            <p:cNvSpPr/>
            <p:nvPr/>
          </p:nvSpPr>
          <p:spPr>
            <a:xfrm>
              <a:off x="522513" y="391887"/>
              <a:ext cx="5795159" cy="333696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959426" y="1321705"/>
              <a:ext cx="292133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Picture #3 goes here!  Make sure your pictures are big enough to see them clearly and tell what’s happening in them.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40970" y="3546820"/>
            <a:ext cx="5767648" cy="1216939"/>
            <a:chOff x="522512" y="3728853"/>
            <a:chExt cx="5767648" cy="1216939"/>
          </a:xfrm>
        </p:grpSpPr>
        <p:sp>
          <p:nvSpPr>
            <p:cNvPr id="8" name="TextBox 7"/>
            <p:cNvSpPr txBox="1"/>
            <p:nvPr/>
          </p:nvSpPr>
          <p:spPr>
            <a:xfrm>
              <a:off x="601880" y="3745463"/>
              <a:ext cx="568828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Caption #3!  When </a:t>
              </a:r>
              <a:r>
                <a:rPr lang="en-US" dirty="0"/>
                <a:t>you’re designing these pages, make sure they’ll fit right into your project book at the end of the summer.  That way, it’ll be less work to re-do then.</a:t>
              </a:r>
            </a:p>
            <a:p>
              <a:endParaRPr lang="en-US" dirty="0"/>
            </a:p>
          </p:txBody>
        </p:sp>
        <p:sp>
          <p:nvSpPr>
            <p:cNvPr id="9" name="Rounded Rectangular Callout 8"/>
            <p:cNvSpPr/>
            <p:nvPr/>
          </p:nvSpPr>
          <p:spPr>
            <a:xfrm rot="10800000">
              <a:off x="522512" y="3728853"/>
              <a:ext cx="5569529" cy="1040242"/>
            </a:xfrm>
            <a:prstGeom prst="wedgeRoundRect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18563" y="5025011"/>
            <a:ext cx="2113806" cy="2553193"/>
            <a:chOff x="4518563" y="5543843"/>
            <a:chExt cx="2113806" cy="2553193"/>
          </a:xfrm>
        </p:grpSpPr>
        <p:sp>
          <p:nvSpPr>
            <p:cNvPr id="11" name="Rounded Rectangular Callout 10"/>
            <p:cNvSpPr/>
            <p:nvPr/>
          </p:nvSpPr>
          <p:spPr>
            <a:xfrm rot="5400000">
              <a:off x="4298869" y="5763537"/>
              <a:ext cx="2553193" cy="2113806"/>
            </a:xfrm>
            <a:prstGeom prst="wedgeRoundRect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631378" y="5666278"/>
              <a:ext cx="2000991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Caption #4! </a:t>
              </a:r>
              <a:endParaRPr lang="en-US" dirty="0"/>
            </a:p>
            <a:p>
              <a:r>
                <a:rPr lang="en-US" dirty="0" smtClean="0"/>
                <a:t>Don’t crowd you captions or pictures.  If you don’t have enough room on one page, just move on to the next. 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22513" y="5084008"/>
            <a:ext cx="3752604" cy="3637815"/>
            <a:chOff x="522513" y="5120840"/>
            <a:chExt cx="3752604" cy="3785654"/>
          </a:xfrm>
        </p:grpSpPr>
        <p:sp>
          <p:nvSpPr>
            <p:cNvPr id="2" name="Rectangle 1"/>
            <p:cNvSpPr/>
            <p:nvPr/>
          </p:nvSpPr>
          <p:spPr>
            <a:xfrm>
              <a:off x="522513" y="5120840"/>
              <a:ext cx="3752604" cy="3785654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40969" y="6061810"/>
              <a:ext cx="3111335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Picture #4 right here! Have some pictures of yourself doing things with your animal.  That way, whoever looks at it can see that you were involved and put in the work.</a:t>
              </a:r>
              <a:endParaRPr lang="en-US" dirty="0"/>
            </a:p>
          </p:txBody>
        </p:sp>
      </p:grp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285006" y="8844259"/>
            <a:ext cx="6572993" cy="299742"/>
          </a:xfrm>
        </p:spPr>
        <p:txBody>
          <a:bodyPr/>
          <a:lstStyle/>
          <a:p>
            <a:r>
              <a:rPr lang="en-US" dirty="0" smtClean="0"/>
              <a:t>Developed by Hannah G. </a:t>
            </a:r>
            <a:r>
              <a:rPr lang="en-US" dirty="0" err="1" smtClean="0"/>
              <a:t>Craun</a:t>
            </a:r>
            <a:r>
              <a:rPr lang="en-US" dirty="0" smtClean="0"/>
              <a:t> for Rockingham County 4-H &amp; FFA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76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28451" y="2394806"/>
            <a:ext cx="5913912" cy="4180114"/>
            <a:chOff x="528451" y="1555667"/>
            <a:chExt cx="5913912" cy="4180114"/>
          </a:xfrm>
        </p:grpSpPr>
        <p:sp>
          <p:nvSpPr>
            <p:cNvPr id="3" name="Rectangle 2"/>
            <p:cNvSpPr/>
            <p:nvPr/>
          </p:nvSpPr>
          <p:spPr>
            <a:xfrm>
              <a:off x="528451" y="1555667"/>
              <a:ext cx="5913912" cy="4180114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068779" y="1954964"/>
              <a:ext cx="48332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Finally, Picture #5 goes here!  Have some funny or entertaining pictures of your animal.  Make the timeline interesting for someone to look at.</a:t>
              </a:r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110342" y="3883231"/>
              <a:ext cx="475013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Remember, you need  to have at least five pictures and captions, but feel free to add more if you’d like!</a:t>
              </a:r>
              <a:endParaRPr lang="en-US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28451" y="6924788"/>
            <a:ext cx="5913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Caption #5!  Add some decorations around your pictures if it doesn’t look like they fill up the page.  Stickers or drawings are great options.</a:t>
            </a:r>
            <a:endParaRPr lang="en-US" dirty="0"/>
          </a:p>
        </p:txBody>
      </p:sp>
      <p:sp>
        <p:nvSpPr>
          <p:cNvPr id="8" name="Rounded Rectangular Callout 7"/>
          <p:cNvSpPr/>
          <p:nvPr/>
        </p:nvSpPr>
        <p:spPr>
          <a:xfrm rot="10800000">
            <a:off x="454230" y="6851514"/>
            <a:ext cx="6062354" cy="1056905"/>
          </a:xfrm>
          <a:prstGeom prst="wedgeRoundRect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495" y="339102"/>
            <a:ext cx="3009824" cy="1770485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>
          <a:xfrm>
            <a:off x="356260" y="8922270"/>
            <a:ext cx="6160324" cy="221730"/>
          </a:xfrm>
        </p:spPr>
        <p:txBody>
          <a:bodyPr/>
          <a:lstStyle/>
          <a:p>
            <a:r>
              <a:rPr lang="en-US" dirty="0" smtClean="0"/>
              <a:t>Developed by Hannah G. </a:t>
            </a:r>
            <a:r>
              <a:rPr lang="en-US" dirty="0" err="1" smtClean="0"/>
              <a:t>Craun</a:t>
            </a:r>
            <a:r>
              <a:rPr lang="en-US" dirty="0" smtClean="0"/>
              <a:t> for Rockingham County 4-H &amp; FFA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42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529</TotalTime>
  <Words>382</Words>
  <Application>Microsoft Office PowerPoint</Application>
  <PresentationFormat>Letter Paper (8.5x11 in)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</vt:vector>
  </TitlesOfParts>
  <Company>Virginia Polytechnic and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CALS_USER</dc:creator>
  <cp:lastModifiedBy>Booher, Dara</cp:lastModifiedBy>
  <cp:revision>21</cp:revision>
  <dcterms:created xsi:type="dcterms:W3CDTF">2017-05-24T19:40:32Z</dcterms:created>
  <dcterms:modified xsi:type="dcterms:W3CDTF">2017-05-31T12:09:27Z</dcterms:modified>
</cp:coreProperties>
</file>